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58" r:id="rId7"/>
    <p:sldId id="260" r:id="rId8"/>
    <p:sldId id="266" r:id="rId9"/>
    <p:sldId id="265" r:id="rId10"/>
    <p:sldId id="263" r:id="rId11"/>
    <p:sldId id="264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73F6F-10E9-479D-B85E-1D5CCB3DD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EEA37CD-97ED-457E-A36D-0550B81BF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5228EDE-6613-47D4-B312-37EDF4B6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FDD83F-25BA-47C6-B6E4-DBB5FEDE6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58ACE60-470A-4082-BE02-839AACBF6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073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AC5FA0-0BF7-4545-B9CF-BF2B374B7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5747427-921C-4770-BAF2-C69A31BBC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447F9B-61C0-481E-81BE-F631B37D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511792-2005-41A7-A6AE-6FAF1EEA4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6AEA97-8A57-4AA6-A1EC-1EE5BBB85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75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6550D75-A15F-495B-9FDC-2390A80578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9519703-7780-42B3-8A8E-4AC97FE95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BEA9B6-F809-4DFE-BFBD-6B72E953D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9D4DEC-3FF3-429A-9F8A-9ECFA2717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961150-2BBD-4584-817D-289EDC77D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2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EFBE5A-1CF1-4622-9DA6-7541616AF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9C90E6-AFCB-43AC-9B0F-28153266F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2A4513-001A-4DDA-A54C-050A81E3D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5DB51C-CF5A-416C-9D72-B8017F832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6D17E3-A9CF-40DB-A93A-D424BC63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466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CC521-8061-4231-9C9E-7D3F2A477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9C8001C-E768-4C8C-A20C-2C7E48AA0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F57048-0480-4953-B4FE-AD832C3ED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23AFAC-B7BD-4FC5-A437-EB839F98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962B34-2EC3-49D4-93E8-E4D61AF83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01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9288B-3819-4217-8095-C37072507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C8909A-764B-46E3-B01B-2978D09BC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62B47A2-342F-4F3C-BE19-9848BEFBD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D3F8AF-01F6-4547-8138-0832637AC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4C1682-5087-40ED-86DB-25E23F97B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F20E615-A99D-445D-8ECB-09256A9EC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4822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786D0-50F8-4C31-B84E-F62717F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FE96272-D6A5-45EA-81A1-8C04AC837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E1DCE97-D722-4201-9835-EA7C645E9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E3C01E-39F5-4EBA-81BC-F4837D30B0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9D8687B-D8E9-4B04-937E-D23ACF8784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8EB1522-6467-4168-B362-856CB1980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FCF6F3D-9C54-45CB-8F18-E0EA6DFC6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0DDE20A-F48B-4B47-8F2F-8C694F32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807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BDEB31-A7DF-4A9E-97F1-F3F3C7B1D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414B1C2-7391-488A-B761-A24EC83BD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1BF8551-3A67-436F-8394-DFBFE577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2D3768C-0B74-44B4-8615-80C62B55D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5634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EC61376-E8DF-4FED-A316-BDD6AD3C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2123945-AF8E-4865-A496-90A9690B3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816CBB2-5076-4E31-B39A-83D8D356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30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24608A-40DC-481D-AD45-ED64F1BBC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7C289D-7AA4-47D3-9E3C-D00BE9E51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2FD671B-F1CE-4166-B4CB-74175D174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3E6E84-DEE5-446F-81EC-5E8E8926F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517FDF6-AA64-4C98-9A21-99DA4C89A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8527B68-4992-434E-8484-E6DE720E9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429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51330-14A7-4A46-A65B-84AF1CC16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93FEE3D-8F6E-4CC2-9AF3-64EC2B704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46462AA-73FD-4B9F-8DC6-0690821E3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017933-9D3B-497F-8DD8-E261095FE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CDB64A8-12BE-45CC-A216-76D158A5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0C16740-139A-440B-A7F9-BD1E96B73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0224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4DB35FD-7CB8-4472-A79C-5F3D1A5D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40ED779-16D9-4013-A9C5-C4DF4F6DE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0E1840-2E8C-42F8-995F-AD44E0A61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201A7-BFD1-47C1-A14B-68E79B3F6972}" type="datetimeFigureOut">
              <a:rPr lang="nl-NL" smtClean="0"/>
              <a:t>22-11-2017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BD61B0-10ED-4970-AB88-557E86B11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AE4845-2E12-46A8-96E6-83701D02BF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0B27A-3077-4848-8DA5-E3AADD1025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118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4A1B6-ECEF-447D-976B-39C7D2FED5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OEFENOPDRACHT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ED163E4-5503-478A-AAA0-B8D8433C11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929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609308-7BB4-4C8E-81C0-E37505742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73" y="162588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/>
              <a:t>SW </a:t>
            </a:r>
            <a:br>
              <a:rPr lang="nl-NL" dirty="0"/>
            </a:br>
            <a:r>
              <a:rPr lang="nl-NL" dirty="0"/>
              <a:t>SMD</a:t>
            </a:r>
            <a:br>
              <a:rPr lang="nl-NL" dirty="0"/>
            </a:br>
            <a:r>
              <a:rPr lang="nl-NL" dirty="0"/>
              <a:t>SCW</a:t>
            </a:r>
            <a:br>
              <a:rPr lang="nl-NL" dirty="0"/>
            </a:br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7854EB72-51EC-461F-8D43-FA227B9022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562" t="34141" r="50358" b="31472"/>
          <a:stretch/>
        </p:blipFill>
        <p:spPr>
          <a:xfrm>
            <a:off x="3886199" y="734289"/>
            <a:ext cx="5133109" cy="548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6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014CD6-3CEF-4A64-80BB-58AC2DD8F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SW Kennis en vaardigheden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8091C099-E4F6-44B2-B632-FBA446B341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581" t="27774" r="26550" b="29560"/>
          <a:stretch/>
        </p:blipFill>
        <p:spPr>
          <a:xfrm>
            <a:off x="1330038" y="1690687"/>
            <a:ext cx="8271162" cy="4059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29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C58F34D4-EE4F-4745-8D48-BC29BDFABE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923" t="19455" r="48036" b="59078"/>
          <a:stretch/>
        </p:blipFill>
        <p:spPr>
          <a:xfrm>
            <a:off x="1260765" y="1258919"/>
            <a:ext cx="9084359" cy="5211153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0FD763D7-0721-4970-B12E-1AED6BC5EEE1}"/>
              </a:ext>
            </a:extLst>
          </p:cNvPr>
          <p:cNvSpPr txBox="1"/>
          <p:nvPr/>
        </p:nvSpPr>
        <p:spPr>
          <a:xfrm>
            <a:off x="1690254" y="678873"/>
            <a:ext cx="1620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/>
              <a:t>MZ</a:t>
            </a:r>
          </a:p>
        </p:txBody>
      </p:sp>
    </p:spTree>
    <p:extLst>
      <p:ext uri="{BB962C8B-B14F-4D97-AF65-F5344CB8AC3E}">
        <p14:creationId xmlns:p14="http://schemas.microsoft.com/office/powerpoint/2010/main" val="328146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015A4-53B2-43E4-AE49-5D2B15E80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MZ GZ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43825455-BC8A-4701-93D5-B9E7A2216F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636" t="41783" r="46241" b="36247"/>
          <a:stretch/>
        </p:blipFill>
        <p:spPr>
          <a:xfrm>
            <a:off x="2576945" y="1925782"/>
            <a:ext cx="6634115" cy="387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67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F05AB-4BE2-4C71-8872-5FA12BCA3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SW SMD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47413735-96E2-478B-9905-EB780C08F2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228" t="39237" r="50537" b="50893"/>
          <a:stretch/>
        </p:blipFill>
        <p:spPr>
          <a:xfrm>
            <a:off x="2761014" y="2705594"/>
            <a:ext cx="5715330" cy="1953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73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4815C9-1890-40DA-BB60-7EBFD7280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SW SCW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E6F589C-8D77-41C9-8C56-4114B3B9D5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099" t="36689" r="49105" b="50893"/>
          <a:stretch/>
        </p:blipFill>
        <p:spPr>
          <a:xfrm>
            <a:off x="2466108" y="2175163"/>
            <a:ext cx="7534756" cy="279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74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53365F-E7C7-4C63-9709-D61ED70C8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MZ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D5C31154-1DA8-431B-9F5B-248A7BF4FC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488" t="54837" r="49105" b="10458"/>
          <a:stretch/>
        </p:blipFill>
        <p:spPr>
          <a:xfrm>
            <a:off x="2535382" y="365125"/>
            <a:ext cx="6844145" cy="6543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281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CCA17E-6742-4974-AC28-78F9CFBCE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MZ GZ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1D40D7DF-8882-4AF6-85E7-7310593FA8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667" t="39554" r="46420" b="24785"/>
          <a:stretch/>
        </p:blipFill>
        <p:spPr>
          <a:xfrm>
            <a:off x="3013364" y="886690"/>
            <a:ext cx="6165272" cy="539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041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2AC418-8998-46ED-AF75-258B1477A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68035"/>
            <a:ext cx="10515600" cy="2258724"/>
          </a:xfrm>
        </p:spPr>
        <p:txBody>
          <a:bodyPr/>
          <a:lstStyle/>
          <a:p>
            <a:r>
              <a:rPr lang="nl-NL" dirty="0"/>
              <a:t>MZ SD Kennis &amp; Vaardigheden (KD)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3FD1F70-C7C5-4DCA-BBD6-3790EB45B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91"/>
            <a:ext cx="10037618" cy="4687817"/>
          </a:xfrm>
        </p:spPr>
        <p:txBody>
          <a:bodyPr>
            <a:normAutofit/>
          </a:bodyPr>
          <a:lstStyle/>
          <a:p>
            <a:r>
              <a:rPr lang="nl-NL" dirty="0"/>
              <a:t>heeft kennis van de belangrijkste paradigma’s in de (geschiedenis van de) gezondheidszorg en de betekenis daarvan voor de beroepsuitoefening</a:t>
            </a:r>
          </a:p>
          <a:p>
            <a:r>
              <a:rPr lang="nl-NL" dirty="0"/>
              <a:t>heeft specialistische kennis van het opbouwen, onderhouden en herstellen van een sociaal netwerk</a:t>
            </a:r>
          </a:p>
          <a:p>
            <a:r>
              <a:rPr lang="nl-NL" dirty="0"/>
              <a:t>heeft specialistische kennis van ketenzorg</a:t>
            </a:r>
          </a:p>
          <a:p>
            <a:r>
              <a:rPr lang="nl-NL" dirty="0"/>
              <a:t>kan specialistische kennis </a:t>
            </a:r>
            <a:r>
              <a:rPr lang="nl-NL"/>
              <a:t>van branche specifieke </a:t>
            </a:r>
            <a:r>
              <a:rPr lang="nl-NL" dirty="0"/>
              <a:t>methodieken toepassen</a:t>
            </a:r>
          </a:p>
        </p:txBody>
      </p:sp>
    </p:spTree>
    <p:extLst>
      <p:ext uri="{BB962C8B-B14F-4D97-AF65-F5344CB8AC3E}">
        <p14:creationId xmlns:p14="http://schemas.microsoft.com/office/powerpoint/2010/main" val="206295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BAC36-04E2-43E5-8B17-3881A02EE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MZ GZ Kennis en vaardigheden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4036BCF2-A15D-4D0C-B5EE-8A31F28591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636" t="42420" r="33709" b="25104"/>
          <a:stretch/>
        </p:blipFill>
        <p:spPr>
          <a:xfrm>
            <a:off x="1399308" y="1690688"/>
            <a:ext cx="8426031" cy="457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722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78</Words>
  <Application>Microsoft Office PowerPoint</Application>
  <PresentationFormat>Breedbeeld</PresentationFormat>
  <Paragraphs>15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OEFENOPDRACHT 2</vt:lpstr>
      <vt:lpstr>PowerPoint-presentatie</vt:lpstr>
      <vt:lpstr>MZ GZ</vt:lpstr>
      <vt:lpstr>SW SMD</vt:lpstr>
      <vt:lpstr>SW SCW</vt:lpstr>
      <vt:lpstr>MZ</vt:lpstr>
      <vt:lpstr>MZ GZ</vt:lpstr>
      <vt:lpstr>MZ SD Kennis &amp; Vaardigheden (KD)</vt:lpstr>
      <vt:lpstr>MZ GZ Kennis en vaardigheden</vt:lpstr>
      <vt:lpstr>SW  SMD SCW </vt:lpstr>
      <vt:lpstr>SW Kennis en vaardigheden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OEFENOPDRACHT 2</dc:title>
  <dc:creator>Zwaan Zwart</dc:creator>
  <cp:lastModifiedBy>Zwaan Zwart</cp:lastModifiedBy>
  <cp:revision>4</cp:revision>
  <dcterms:created xsi:type="dcterms:W3CDTF">2017-11-22T19:30:48Z</dcterms:created>
  <dcterms:modified xsi:type="dcterms:W3CDTF">2017-11-22T20:32:34Z</dcterms:modified>
</cp:coreProperties>
</file>